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67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A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45" d="100"/>
          <a:sy n="45" d="100"/>
        </p:scale>
        <p:origin x="2583" y="54"/>
      </p:cViewPr>
      <p:guideLst>
        <p:guide orient="horz" pos="3840"/>
        <p:guide pos="2160"/>
        <p:guide orient="horz" pos="6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F77B-F530-4FAC-BA52-AF77E833BF07}" type="datetimeFigureOut">
              <a:rPr lang="ko-KR" altLang="en-US" smtClean="0"/>
              <a:t>2024-08-05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AB2B-212A-49EE-A69D-BDD52A19118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2628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F77B-F530-4FAC-BA52-AF77E833BF07}" type="datetimeFigureOut">
              <a:rPr lang="ko-KR" altLang="en-US" smtClean="0"/>
              <a:t>2024-08-05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AB2B-212A-49EE-A69D-BDD52A19118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7388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F77B-F530-4FAC-BA52-AF77E833BF07}" type="datetimeFigureOut">
              <a:rPr lang="ko-KR" altLang="en-US" smtClean="0"/>
              <a:t>2024-08-05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AB2B-212A-49EE-A69D-BDD52A19118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7310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F77B-F530-4FAC-BA52-AF77E833BF07}" type="datetimeFigureOut">
              <a:rPr lang="ko-KR" altLang="en-US" smtClean="0"/>
              <a:t>2024-08-05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AB2B-212A-49EE-A69D-BDD52A19118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8479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F77B-F530-4FAC-BA52-AF77E833BF07}" type="datetimeFigureOut">
              <a:rPr lang="ko-KR" altLang="en-US" smtClean="0"/>
              <a:t>2024-08-05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AB2B-212A-49EE-A69D-BDD52A19118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4154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F77B-F530-4FAC-BA52-AF77E833BF07}" type="datetimeFigureOut">
              <a:rPr lang="ko-KR" altLang="en-US" smtClean="0"/>
              <a:t>2024-08-05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AB2B-212A-49EE-A69D-BDD52A19118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6972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F77B-F530-4FAC-BA52-AF77E833BF07}" type="datetimeFigureOut">
              <a:rPr lang="ko-KR" altLang="en-US" smtClean="0"/>
              <a:t>2024-08-05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AB2B-212A-49EE-A69D-BDD52A19118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6462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F77B-F530-4FAC-BA52-AF77E833BF07}" type="datetimeFigureOut">
              <a:rPr lang="ko-KR" altLang="en-US" smtClean="0"/>
              <a:t>2024-08-05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AB2B-212A-49EE-A69D-BDD52A19118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8074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F77B-F530-4FAC-BA52-AF77E833BF07}" type="datetimeFigureOut">
              <a:rPr lang="ko-KR" altLang="en-US" smtClean="0"/>
              <a:t>2024-08-05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AB2B-212A-49EE-A69D-BDD52A19118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5263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F77B-F530-4FAC-BA52-AF77E833BF07}" type="datetimeFigureOut">
              <a:rPr lang="ko-KR" altLang="en-US" smtClean="0"/>
              <a:t>2024-08-05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AB2B-212A-49EE-A69D-BDD52A19118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3247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F77B-F530-4FAC-BA52-AF77E833BF07}" type="datetimeFigureOut">
              <a:rPr lang="ko-KR" altLang="en-US" smtClean="0"/>
              <a:t>2024-08-05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AB2B-212A-49EE-A69D-BDD52A19118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880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2F77B-F530-4FAC-BA52-AF77E833BF07}" type="datetimeFigureOut">
              <a:rPr lang="ko-KR" altLang="en-US" smtClean="0"/>
              <a:t>2024-08-05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2AB2B-212A-49EE-A69D-BDD52A19118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8735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69794AA7-072B-D0AB-CEA6-16FDA7A17FC9}"/>
              </a:ext>
            </a:extLst>
          </p:cNvPr>
          <p:cNvSpPr/>
          <p:nvPr/>
        </p:nvSpPr>
        <p:spPr>
          <a:xfrm>
            <a:off x="0" y="0"/>
            <a:ext cx="6858000" cy="108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dirty="0"/>
              <a:t>Poster No.</a:t>
            </a:r>
          </a:p>
          <a:p>
            <a:pPr algn="ctr"/>
            <a:r>
              <a:rPr lang="en-US" altLang="ko-KR" dirty="0"/>
              <a:t>(Subject)</a:t>
            </a:r>
            <a:endParaRPr lang="ko-KR" altLang="en-US" dirty="0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6228FB76-1720-83A3-EDEA-4A1EEB66254B}"/>
              </a:ext>
            </a:extLst>
          </p:cNvPr>
          <p:cNvSpPr/>
          <p:nvPr/>
        </p:nvSpPr>
        <p:spPr>
          <a:xfrm>
            <a:off x="0" y="1080000"/>
            <a:ext cx="6858000" cy="11112000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dirty="0">
                <a:solidFill>
                  <a:schemeClr val="tx1"/>
                </a:solidFill>
              </a:rPr>
              <a:t>E-Poster Image</a:t>
            </a:r>
          </a:p>
          <a:p>
            <a:pPr algn="ctr"/>
            <a:r>
              <a:rPr lang="en-US" altLang="ko-KR" sz="2400" dirty="0">
                <a:solidFill>
                  <a:schemeClr val="tx1"/>
                </a:solidFill>
              </a:rPr>
              <a:t>(JPEG File)</a:t>
            </a:r>
          </a:p>
          <a:p>
            <a:pPr algn="ctr"/>
            <a:r>
              <a:rPr lang="en-US" altLang="ko-KR" sz="2400" dirty="0">
                <a:solidFill>
                  <a:schemeClr val="tx1"/>
                </a:solidFill>
              </a:rPr>
              <a:t>1080*1750 Pixel</a:t>
            </a:r>
            <a:endParaRPr lang="ko-KR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819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58</TotalTime>
  <Words>14</Words>
  <Application>Microsoft Office PowerPoint</Application>
  <PresentationFormat>와이드스크린</PresentationFormat>
  <Paragraphs>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Jungbo Cho</dc:creator>
  <cp:lastModifiedBy>Jungbo Cho</cp:lastModifiedBy>
  <cp:revision>9</cp:revision>
  <dcterms:created xsi:type="dcterms:W3CDTF">2024-04-01T02:05:45Z</dcterms:created>
  <dcterms:modified xsi:type="dcterms:W3CDTF">2024-08-05T04:41:33Z</dcterms:modified>
</cp:coreProperties>
</file>